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87" d="100"/>
          <a:sy n="87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412776"/>
            <a:ext cx="6624736" cy="2232248"/>
          </a:xfrm>
        </p:spPr>
        <p:txBody>
          <a:bodyPr/>
          <a:lstStyle/>
          <a:p>
            <a:r>
              <a:rPr lang="ru-RU" sz="4800" dirty="0" smtClean="0"/>
              <a:t>Династия педагогов в моей семье</a:t>
            </a:r>
            <a:endParaRPr lang="en-US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116632"/>
            <a:ext cx="5625412" cy="465200"/>
          </a:xfrm>
        </p:spPr>
        <p:txBody>
          <a:bodyPr/>
          <a:lstStyle/>
          <a:p>
            <a:r>
              <a:rPr lang="ru-RU" dirty="0" smtClean="0"/>
              <a:t>МК ДОУ Починковский детский сад №8</a:t>
            </a:r>
            <a:endParaRPr lang="en-US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112570" y="4509120"/>
            <a:ext cx="5625412" cy="720080"/>
          </a:xfrm>
          <a:prstGeom prst="rect">
            <a:avLst/>
          </a:prstGeom>
        </p:spPr>
        <p:txBody>
          <a:bodyPr vert="horz" lIns="45720" tIns="0" rIns="45720" bIns="0">
            <a:normAutofit lnSpcReduction="10000"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None/>
              <a:defRPr kumimoji="0" sz="2200" kern="1200" baseline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None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/>
              <a:t>Выполнила: Морозова Мария</a:t>
            </a:r>
          </a:p>
          <a:p>
            <a:r>
              <a:rPr lang="ru-RU" dirty="0" smtClean="0"/>
              <a:t>Подготовительная группа</a:t>
            </a:r>
            <a:endParaRPr lang="en-US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254285" y="6165304"/>
            <a:ext cx="864096" cy="465200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None/>
              <a:defRPr kumimoji="0" sz="2200" kern="1200" baseline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None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3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Егунов </a:t>
            </a:r>
            <a:r>
              <a:rPr lang="ru-RU" dirty="0" err="1" smtClean="0"/>
              <a:t>василий</a:t>
            </a:r>
            <a:r>
              <a:rPr lang="ru-RU" dirty="0" smtClean="0"/>
              <a:t> </a:t>
            </a:r>
            <a:r>
              <a:rPr lang="ru-RU" dirty="0" err="1" smtClean="0"/>
              <a:t>степанович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596" y="836712"/>
            <a:ext cx="7239000" cy="4846320"/>
          </a:xfrm>
        </p:spPr>
        <p:txBody>
          <a:bodyPr/>
          <a:lstStyle/>
          <a:p>
            <a:r>
              <a:rPr lang="ru-RU" dirty="0" smtClean="0"/>
              <a:t>Мой прадедушка, работал учителем физики </a:t>
            </a:r>
            <a:r>
              <a:rPr lang="ru-RU" dirty="0" err="1" smtClean="0"/>
              <a:t>Ужовской</a:t>
            </a:r>
            <a:r>
              <a:rPr lang="ru-RU" dirty="0" smtClean="0"/>
              <a:t> школы, п. </a:t>
            </a:r>
            <a:r>
              <a:rPr lang="ru-RU" dirty="0" err="1" smtClean="0"/>
              <a:t>Ужовка</a:t>
            </a:r>
            <a:endParaRPr lang="en-US" dirty="0"/>
          </a:p>
        </p:txBody>
      </p:sp>
      <p:pic>
        <p:nvPicPr>
          <p:cNvPr id="3075" name="Picture 3" descr="D:\садик\конкурс герои ВОВ\IMG_20220419_081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5680648" cy="379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2664296" cy="27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2" y="472514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02.01.1924 -05.04.2004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3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26328"/>
          </a:xfrm>
        </p:spPr>
        <p:txBody>
          <a:bodyPr/>
          <a:lstStyle/>
          <a:p>
            <a:r>
              <a:rPr lang="ru-RU" dirty="0" smtClean="0"/>
              <a:t>Егунова анна </a:t>
            </a:r>
            <a:r>
              <a:rPr lang="ru-RU" dirty="0" err="1" smtClean="0"/>
              <a:t>павловна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7848872" cy="4846320"/>
          </a:xfrm>
        </p:spPr>
        <p:txBody>
          <a:bodyPr/>
          <a:lstStyle/>
          <a:p>
            <a:r>
              <a:rPr lang="ru-RU" dirty="0" smtClean="0"/>
              <a:t>Моя прабабушка, работала учителем начальных классов </a:t>
            </a:r>
            <a:r>
              <a:rPr lang="ru-RU" dirty="0" err="1" smtClean="0"/>
              <a:t>Ужовской</a:t>
            </a:r>
            <a:r>
              <a:rPr lang="ru-RU" dirty="0" smtClean="0"/>
              <a:t> школы, п. </a:t>
            </a:r>
            <a:r>
              <a:rPr lang="ru-RU" dirty="0" err="1" smtClean="0"/>
              <a:t>Ужовка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44824"/>
            <a:ext cx="3493591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50443" y="60932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Ум.02.02.1987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Лысова </a:t>
            </a:r>
            <a:r>
              <a:rPr lang="ru-RU" dirty="0" err="1" smtClean="0"/>
              <a:t>прасковья</a:t>
            </a:r>
            <a:r>
              <a:rPr lang="ru-RU" dirty="0" smtClean="0"/>
              <a:t> </a:t>
            </a:r>
            <a:r>
              <a:rPr lang="ru-RU" dirty="0" err="1" smtClean="0"/>
              <a:t>матвеевна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7560840" cy="4846320"/>
          </a:xfrm>
        </p:spPr>
        <p:txBody>
          <a:bodyPr/>
          <a:lstStyle/>
          <a:p>
            <a:pPr algn="ctr"/>
            <a:r>
              <a:rPr lang="ru-RU" dirty="0" smtClean="0"/>
              <a:t>Моя прабабушка, работала учителем начальных классов, </a:t>
            </a:r>
            <a:r>
              <a:rPr lang="ru-RU" dirty="0" err="1" smtClean="0"/>
              <a:t>воспитателм</a:t>
            </a:r>
            <a:r>
              <a:rPr lang="ru-RU" dirty="0" smtClean="0"/>
              <a:t> продленного дня </a:t>
            </a:r>
            <a:r>
              <a:rPr lang="ru-RU" dirty="0" err="1" smtClean="0"/>
              <a:t>Азрапинской</a:t>
            </a:r>
            <a:r>
              <a:rPr lang="ru-RU" dirty="0" smtClean="0"/>
              <a:t> школы, с. </a:t>
            </a:r>
            <a:r>
              <a:rPr lang="ru-RU" dirty="0" err="1" smtClean="0"/>
              <a:t>Азрапино</a:t>
            </a:r>
            <a:endParaRPr lang="en-US" dirty="0"/>
          </a:p>
        </p:txBody>
      </p:sp>
      <p:pic>
        <p:nvPicPr>
          <p:cNvPr id="5123" name="Picture 3" descr="C:\Users\SVETA\Downloads\Telegram Desktop\photo_2023-01-18_11-10-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11623"/>
          <a:stretch/>
        </p:blipFill>
        <p:spPr bwMode="auto">
          <a:xfrm>
            <a:off x="2771800" y="2636912"/>
            <a:ext cx="2923919" cy="361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6340678"/>
            <a:ext cx="313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27.10.1936 – 26.07.2020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9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562" y="188640"/>
            <a:ext cx="7239000" cy="626328"/>
          </a:xfrm>
        </p:spPr>
        <p:txBody>
          <a:bodyPr/>
          <a:lstStyle/>
          <a:p>
            <a:r>
              <a:rPr lang="ru-RU" dirty="0" smtClean="0"/>
              <a:t>Егунова </a:t>
            </a:r>
            <a:r>
              <a:rPr lang="ru-RU" dirty="0" err="1" smtClean="0"/>
              <a:t>нина</a:t>
            </a:r>
            <a:r>
              <a:rPr lang="ru-RU" dirty="0" smtClean="0"/>
              <a:t> </a:t>
            </a:r>
            <a:r>
              <a:rPr lang="ru-RU" dirty="0" err="1" smtClean="0"/>
              <a:t>ивановна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239000" cy="4846320"/>
          </a:xfrm>
        </p:spPr>
        <p:txBody>
          <a:bodyPr/>
          <a:lstStyle/>
          <a:p>
            <a:pPr algn="ctr"/>
            <a:r>
              <a:rPr lang="ru-RU" dirty="0" smtClean="0"/>
              <a:t>Моя бабушка, работает воспитателем </a:t>
            </a:r>
          </a:p>
          <a:p>
            <a:pPr marL="0" indent="0" algn="ctr">
              <a:buNone/>
            </a:pPr>
            <a:r>
              <a:rPr lang="ru-RU" dirty="0" smtClean="0"/>
              <a:t>МБ ДОУ </a:t>
            </a:r>
            <a:r>
              <a:rPr lang="ru-RU" dirty="0" err="1" smtClean="0"/>
              <a:t>Ужовского</a:t>
            </a:r>
            <a:r>
              <a:rPr lang="ru-RU" dirty="0" smtClean="0"/>
              <a:t> детского сада</a:t>
            </a:r>
            <a:endParaRPr lang="en-US" dirty="0"/>
          </a:p>
        </p:txBody>
      </p:sp>
      <p:pic>
        <p:nvPicPr>
          <p:cNvPr id="1026" name="Picture 2" descr="C:\Users\SVETA\Downloads\мам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03" y="1844824"/>
            <a:ext cx="6816080" cy="383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81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08912" cy="6263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Морозова </a:t>
            </a:r>
            <a:r>
              <a:rPr lang="ru-RU" dirty="0" err="1" smtClean="0"/>
              <a:t>ольга</a:t>
            </a:r>
            <a:r>
              <a:rPr lang="ru-RU" dirty="0" smtClean="0"/>
              <a:t> </a:t>
            </a:r>
            <a:r>
              <a:rPr lang="ru-RU" dirty="0" err="1" smtClean="0"/>
              <a:t>константиновна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239000" cy="4846320"/>
          </a:xfrm>
        </p:spPr>
        <p:txBody>
          <a:bodyPr/>
          <a:lstStyle/>
          <a:p>
            <a:pPr algn="ctr"/>
            <a:r>
              <a:rPr lang="ru-RU" dirty="0" smtClean="0"/>
              <a:t>Моя мама, </a:t>
            </a:r>
            <a:r>
              <a:rPr lang="ru-RU" smtClean="0"/>
              <a:t>работает старшим воспитателем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МК ДОУ Починковского детского сада №8</a:t>
            </a:r>
            <a:endParaRPr lang="en-US" dirty="0"/>
          </a:p>
        </p:txBody>
      </p:sp>
      <p:pic>
        <p:nvPicPr>
          <p:cNvPr id="2050" name="Picture 2" descr="C:\Users\SVETA\Downloads\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5" b="12027"/>
          <a:stretch/>
        </p:blipFill>
        <p:spPr bwMode="auto">
          <a:xfrm>
            <a:off x="1907704" y="1772816"/>
            <a:ext cx="3943088" cy="490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14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353</TotalTime>
  <Words>106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Династия педагогов в моей семье</vt:lpstr>
      <vt:lpstr>Егунов василий степанович</vt:lpstr>
      <vt:lpstr>Егунова анна павловна</vt:lpstr>
      <vt:lpstr>Лысова прасковья матвеевна</vt:lpstr>
      <vt:lpstr>Егунова нина ивановна</vt:lpstr>
      <vt:lpstr>Морозова ольга константиновна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Династия педагогов в моей семье</dc:title>
  <dc:creator>SVETA</dc:creator>
  <cp:lastModifiedBy>SVETA</cp:lastModifiedBy>
  <cp:revision>7</cp:revision>
  <cp:lastPrinted>2023-01-18T12:37:45Z</cp:lastPrinted>
  <dcterms:created xsi:type="dcterms:W3CDTF">2023-01-18T06:44:57Z</dcterms:created>
  <dcterms:modified xsi:type="dcterms:W3CDTF">2023-01-18T12:47:40Z</dcterms:modified>
</cp:coreProperties>
</file>